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"/>
  </p:notesMasterIdLst>
  <p:sldSz cx="9144000" cy="5143500" type="screen16x9"/>
  <p:notesSz cx="6858000" cy="9144000"/>
  <p:embeddedFontLst>
    <p:embeddedFont>
      <p:font typeface="Livvic" pitchFamily="2" charset="77"/>
      <p:regular r:id="rId3"/>
      <p:bold r:id="rId4"/>
      <p:italic r:id="rId5"/>
      <p:boldItalic r:id="rId6"/>
    </p:embeddedFont>
    <p:embeddedFont>
      <p:font typeface="Livvic Light" panose="020F0302020204030204" pitchFamily="34" charset="0"/>
      <p:regular r:id="rId7"/>
      <p:bold r:id="rId8"/>
      <p:italic r:id="rId9"/>
      <p:boldItalic r:id="rId10"/>
    </p:embeddedFont>
    <p:embeddedFont>
      <p:font typeface="Redressed" panose="02000506000000020003" pitchFamily="2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B8D27-5CE6-46B7-9DCA-299396E35A3E}">
  <a:tblStyle styleId="{EC5B8D27-5CE6-46B7-9DCA-299396E35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9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80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367761"/>
            <a:ext cx="4045200" cy="848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1437368"/>
            <a:ext cx="4045200" cy="306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3F83E-F816-F767-C285-2499904E3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709613"/>
            <a:ext cx="4229100" cy="3789362"/>
          </a:xfrm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492001" y="400050"/>
            <a:ext cx="4045200" cy="848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4837542" y="212271"/>
            <a:ext cx="4045200" cy="4286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3F83E-F816-F767-C285-2499904E3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051" y="1347107"/>
            <a:ext cx="4229100" cy="3151868"/>
          </a:xfrm>
        </p:spPr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0841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06551" y="220166"/>
            <a:ext cx="4045200" cy="848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371678" y="1298121"/>
            <a:ext cx="4045200" cy="3151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3F83E-F816-F767-C285-2499904E3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7124" y="1298121"/>
            <a:ext cx="4229100" cy="3151868"/>
          </a:xfrm>
        </p:spPr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8973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655" r:id="rId2"/>
    <p:sldLayoutId id="2147483700" r:id="rId3"/>
    <p:sldLayoutId id="214748370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Livvic Light</vt:lpstr>
      <vt:lpstr>Arial</vt:lpstr>
      <vt:lpstr>Livvic</vt:lpstr>
      <vt:lpstr>Redressed</vt:lpstr>
      <vt:lpstr>Papyrus History Lesson XL by Slidesgo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cp:lastModifiedBy>mli131@student.ubc.ca</cp:lastModifiedBy>
  <cp:revision>8</cp:revision>
  <dcterms:modified xsi:type="dcterms:W3CDTF">2024-01-21T06:38:35Z</dcterms:modified>
</cp:coreProperties>
</file>